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EFEB2-07A1-D07C-ABF4-AC407E4B5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470A82F-3524-554A-FDE8-0B1E745657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3E9422-D690-790C-1766-4BB48F5C1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03030C-B162-69DB-1D38-A3E76CFF2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D68136-E39E-453B-1970-4858F92D4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4836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A5E393-69CE-78DC-4959-A9B9CD538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C230A74-8792-0A99-F75D-1EF19AFB1A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AE4C5E-88C7-4F08-8E85-70B88E4F3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A9F921E-7C0C-17DE-FC2F-A4AACF2A7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4DD383-7CBE-ECFF-C82B-EB8F5E796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75253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DFD86E-3BC4-5B07-9023-854F3B907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24C1F0E-F7FC-D727-C892-D2A1851FEE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071D53-E39F-7E79-995F-B5D315B0C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C6A56B-FAE4-8544-2A53-7A5B5F2A3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BCD9D9-5773-D90B-4709-36B77196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2447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1BEC12-767B-11D9-869A-E648CCCE9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68CA56-67A8-D0C8-A3EB-BE7084EF1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17D066-AFFD-2D44-551C-7DD51CBEA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58944A-E7EE-70C4-CBB0-F191B2066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5EFBDE-3728-77B4-DBF1-21F59A0B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89306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D0508-4E51-A98D-0BBF-5C821CB89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E3367F5-067D-9738-3B57-09A941E8F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EC72D4-6669-1380-E9D5-261D072C3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98CCE9-2C94-1573-8A7E-55657F42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C8A4E1-4BC7-565D-6A38-6BA5297F8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2233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E43CD0-0367-6483-279F-ADFDA72E2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692DBE-105F-5483-C4D2-3CEEF68D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CE8BC2-2897-92F3-78A6-44286DE1F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EC1AF0-9A50-BBB4-897A-6EAF40695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6DE41E-B59D-6CCB-FC6F-E0FB052EB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FD8673-FB4D-6491-0F19-49A74238F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6747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891344-CD34-B840-4DF9-2534728F7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AB6C7C1-EEC7-3CC2-AF82-260903FE9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1AD65B1-FCC0-9D43-8CCE-8B3E46D7A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760532-9F71-269E-BA7A-E8FCDABFE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E76EE3F-777E-148D-2028-3FCA685808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29D3CDB-899C-ED65-DF87-A91CB649E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5A0AFEB-CC77-C126-1C37-1B3BA33B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01B5AAE-C92D-CA19-60D9-574EC43F1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6819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1D0BAC-295C-F2B8-E149-D537225D2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84ACE2-DE55-7AAA-1129-A3A5577EA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CABC70E-1E0F-2822-E3A0-5F8521DD8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FE481D8-1A32-9345-12F6-3030AB5F2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82059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7B77C7-52DD-A322-C797-012160F5C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261D75F-D68B-56AC-57C9-ECC75662B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D13A3C3-7E51-BA91-8E63-9DE0F372F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66206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C6D968-ED4F-AB47-2AD7-A45E7FAAC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16B4DC-7EE3-1F4C-EBD0-0F43E3E9C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E4A196-8056-88C3-2346-167B4002AB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25E595C-8205-4A46-F6C9-19FC101D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C43D306-7EEE-D056-01B5-D74B91478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F8F65D-4FF3-B00F-46CA-04FDD53A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5158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060B5E-90AF-B123-0D96-D67963E65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5ECD3F1-6F1B-78CE-AE9A-F4A19809D3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074F01-9604-0884-928C-9F56BA294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526AD2C-508E-6EAA-DDE4-790C3C34E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A759786-C1E6-1621-85B4-A120171D2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465BFC4-73F7-A9B2-F771-11B7A9912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1660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04D8114-0571-6E0B-1334-97A290B2E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6AE354-6F68-BBBC-EFFD-32B2ECB241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2F7EED-ECA2-A64B-224B-1E38B1260D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B2BFC-4AD6-4291-8537-6FFFD940D04A}" type="datetimeFigureOut">
              <a:rPr lang="es-MX" smtClean="0"/>
              <a:t>14/11/2022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92AC06-3EE8-A45A-26B6-D9229E5DE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2FCF9F3-3371-5D50-63E7-66313179F4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55B5EB-448A-4844-B5B4-380370485D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5777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3261A-1E6B-73A4-30CD-3C82EE49AF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2A4FDC8-99CC-EBF2-5264-A792B36E52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Grabación de pantalla 4">
            <a:hlinkClick r:id="" action="ppaction://media"/>
            <a:extLst>
              <a:ext uri="{FF2B5EF4-FFF2-40B4-BE49-F238E27FC236}">
                <a16:creationId xmlns:a16="http://schemas.microsoft.com/office/drawing/2014/main" id="{42056E68-2545-A547-E877-4FC1062397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384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23"/>
    </mc:Choice>
    <mc:Fallback>
      <p:transition spd="slow" advTm="13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PEDRO RICARDO MATA JUAREZ</dc:creator>
  <cp:lastModifiedBy>PEDRO RICARDO MATA JUAREZ</cp:lastModifiedBy>
  <cp:revision>1</cp:revision>
  <dcterms:created xsi:type="dcterms:W3CDTF">2022-11-14T06:15:47Z</dcterms:created>
  <dcterms:modified xsi:type="dcterms:W3CDTF">2022-11-14T06:20:49Z</dcterms:modified>
</cp:coreProperties>
</file>

<file path=docProps/thumbnail.jpeg>
</file>